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gif" ContentType="image/gif"/>
  <Override PartName="/ppt/media/image2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7B97CAB-5DA5-444D-911C-8579706B1B5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FB2FFD-9DBB-445E-9CA1-0CA3C2818A3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B4ADAA-02D6-4353-A0B7-56B27EFA07BC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35875F7-FBEE-40D8-800D-A01FF85530DD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DC2597-729A-4EA9-8B9D-48197AB4C5CA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Group members names - Colour blindness detection using Aframe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Mark Zuckerberg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CB110E-C942-4EDB-9148-DB2D18B84FC0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Based on the perception of the user towards colours. Is he able to distinguish between the colours? Using aframe - better user experience, more interactive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AFrame library</a:t>
            </a:r>
            <a:endParaRPr b="0" lang="en-IN" sz="12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HTML Javascript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45B62D-94CE-481F-BF6F-80031490BAAA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BC3BEFC-F7BD-4CE0-9C01-5E3B4D0FF344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400" cy="1129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400" cy="1129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400" cy="1129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50240" y="1267560"/>
            <a:ext cx="1692000" cy="616320"/>
            <a:chOff x="5250240" y="1267560"/>
            <a:chExt cx="1692000" cy="616320"/>
          </a:xfrm>
        </p:grpSpPr>
        <p:sp>
          <p:nvSpPr>
            <p:cNvPr id="8" name="CustomShape 9"/>
            <p:cNvSpPr/>
            <p:nvPr/>
          </p:nvSpPr>
          <p:spPr>
            <a:xfrm>
              <a:off x="525024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694188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250240" y="1883520"/>
              <a:ext cx="169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/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635129-77A0-460E-8CE6-C5D75E9DD493}" type="slidenum">
              <a:rPr b="0" lang="en-US" sz="800" spc="-1" strike="noStrike">
                <a:solidFill>
                  <a:srgbClr val="262626"/>
                </a:solidFill>
                <a:latin typeface="Avenir"/>
                <a:ea typeface="Avenir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" name="Group 8"/>
          <p:cNvGrpSpPr/>
          <p:nvPr/>
        </p:nvGrpSpPr>
        <p:grpSpPr>
          <a:xfrm>
            <a:off x="5250240" y="1267560"/>
            <a:ext cx="1692000" cy="616320"/>
            <a:chOff x="5250240" y="1267560"/>
            <a:chExt cx="1692000" cy="616320"/>
          </a:xfrm>
        </p:grpSpPr>
        <p:sp>
          <p:nvSpPr>
            <p:cNvPr id="60" name="CustomShape 9"/>
            <p:cNvSpPr/>
            <p:nvPr/>
          </p:nvSpPr>
          <p:spPr>
            <a:xfrm>
              <a:off x="525024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0"/>
            <p:cNvSpPr/>
            <p:nvPr/>
          </p:nvSpPr>
          <p:spPr>
            <a:xfrm>
              <a:off x="694188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1"/>
            <p:cNvSpPr/>
            <p:nvPr/>
          </p:nvSpPr>
          <p:spPr>
            <a:xfrm>
              <a:off x="5250240" y="1883520"/>
              <a:ext cx="169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/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5EF4DA4-A680-4420-B2B7-219957DE09EF}" type="slidenum">
              <a:rPr b="0" lang="en-US" sz="800" spc="-1" strike="noStrike">
                <a:solidFill>
                  <a:srgbClr val="262626"/>
                </a:solidFill>
                <a:latin typeface="Avenir"/>
                <a:ea typeface="Avenir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67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 hidden="1"/>
          <p:cNvSpPr/>
          <p:nvPr/>
        </p:nvSpPr>
        <p:spPr>
          <a:xfrm>
            <a:off x="371880" y="374760"/>
            <a:ext cx="11448000" cy="6108120"/>
          </a:xfrm>
          <a:prstGeom prst="rect">
            <a:avLst/>
          </a:prstGeom>
          <a:noFill/>
          <a:ln cap="sq"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" name="Group 8"/>
          <p:cNvGrpSpPr/>
          <p:nvPr/>
        </p:nvGrpSpPr>
        <p:grpSpPr>
          <a:xfrm>
            <a:off x="5250240" y="1267560"/>
            <a:ext cx="1692000" cy="616320"/>
            <a:chOff x="5250240" y="1267560"/>
            <a:chExt cx="1692000" cy="616320"/>
          </a:xfrm>
        </p:grpSpPr>
        <p:sp>
          <p:nvSpPr>
            <p:cNvPr id="112" name="CustomShape 9"/>
            <p:cNvSpPr/>
            <p:nvPr/>
          </p:nvSpPr>
          <p:spPr>
            <a:xfrm>
              <a:off x="525024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0"/>
            <p:cNvSpPr/>
            <p:nvPr/>
          </p:nvSpPr>
          <p:spPr>
            <a:xfrm>
              <a:off x="694188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1"/>
            <p:cNvSpPr/>
            <p:nvPr/>
          </p:nvSpPr>
          <p:spPr>
            <a:xfrm>
              <a:off x="5250240" y="1883520"/>
              <a:ext cx="169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492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17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3012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18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4BCF55-4248-4587-9B2F-CD8E40DB8834}" type="slidenum">
              <a:rPr b="0" lang="en-US" sz="800" spc="-1" strike="noStrike">
                <a:solidFill>
                  <a:srgbClr val="262626"/>
                </a:solidFill>
                <a:latin typeface="Avenir"/>
                <a:ea typeface="Avenir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119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6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209;p1" descr="flower illustrations"/>
          <p:cNvPicPr/>
          <p:nvPr/>
        </p:nvPicPr>
        <p:blipFill>
          <a:blip r:embed="rId1"/>
          <a:stretch/>
        </p:blipFill>
        <p:spPr>
          <a:xfrm>
            <a:off x="-154080" y="-435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TextShape 3"/>
          <p:cNvSpPr txBox="1"/>
          <p:nvPr/>
        </p:nvSpPr>
        <p:spPr>
          <a:xfrm>
            <a:off x="1771200" y="2091240"/>
            <a:ext cx="8649360" cy="259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262626"/>
                </a:solidFill>
                <a:latin typeface="Avenir"/>
                <a:ea typeface="Avenir"/>
              </a:rPr>
              <a:t>FINAL PRESENTATION</a:t>
            </a:r>
            <a:br/>
            <a:br/>
            <a:r>
              <a:rPr b="0" lang="en-US" sz="5400" spc="-1" strike="noStrike">
                <a:solidFill>
                  <a:srgbClr val="262626"/>
                </a:solidFill>
                <a:latin typeface="Avenir"/>
                <a:ea typeface="Avenir"/>
              </a:rPr>
              <a:t>SSD PROJECT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4"/>
          <p:cNvSpPr txBox="1"/>
          <p:nvPr/>
        </p:nvSpPr>
        <p:spPr>
          <a:xfrm>
            <a:off x="1771200" y="4682160"/>
            <a:ext cx="8652600" cy="4568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0"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c0c0c"/>
                </a:solidFill>
                <a:latin typeface="Avenir"/>
                <a:ea typeface="Avenir"/>
              </a:rPr>
              <a:t>COLOUR BLINDNESS DETECTION USING A-Frame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endParaRPr b="0" lang="en-IN" sz="26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"/>
          <p:cNvSpPr/>
          <p:nvPr/>
        </p:nvSpPr>
        <p:spPr>
          <a:xfrm>
            <a:off x="5250240" y="1267560"/>
            <a:ext cx="36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7"/>
          <p:cNvSpPr/>
          <p:nvPr/>
        </p:nvSpPr>
        <p:spPr>
          <a:xfrm>
            <a:off x="6941880" y="1267560"/>
            <a:ext cx="36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"/>
          <p:cNvSpPr/>
          <p:nvPr/>
        </p:nvSpPr>
        <p:spPr>
          <a:xfrm>
            <a:off x="5250240" y="1913040"/>
            <a:ext cx="169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WORK DISTRIBUTION</a:t>
            </a:r>
            <a:br/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296000" y="1283400"/>
            <a:ext cx="9576000" cy="429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PROBLEMS FACED &amp; SHORTCOMINGS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SUBMISSION CHECKLIST 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301;gacbeb7a2e9_0_559" descr=""/>
          <p:cNvPicPr/>
          <p:nvPr/>
        </p:nvPicPr>
        <p:blipFill>
          <a:blip r:embed="rId1"/>
          <a:stretch/>
        </p:blipFill>
        <p:spPr>
          <a:xfrm>
            <a:off x="3065040" y="1733400"/>
            <a:ext cx="5257440" cy="339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120" spc="-1" strike="noStrike">
                <a:solidFill>
                  <a:srgbClr val="262626"/>
                </a:solidFill>
                <a:latin typeface="Avenir"/>
                <a:ea typeface="Avenir"/>
              </a:rPr>
              <a:t>LEARNINGS &amp; TECHNOLOGIES USED</a:t>
            </a:r>
            <a:endParaRPr b="0" lang="en-IN" sz="61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806840" y="1881720"/>
            <a:ext cx="8577720" cy="12315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3900" spc="-1" strike="noStrike">
                <a:solidFill>
                  <a:srgbClr val="262626"/>
                </a:solidFill>
                <a:latin typeface="Avenir"/>
                <a:ea typeface="Avenir"/>
              </a:rPr>
              <a:t>Enjoy the demo</a:t>
            </a:r>
            <a:endParaRPr b="0" lang="en-IN" sz="3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313;gac8c28b8b8_0_16" descr=""/>
          <p:cNvPicPr/>
          <p:nvPr/>
        </p:nvPicPr>
        <p:blipFill>
          <a:blip r:embed="rId1"/>
          <a:srcRect l="0" t="-13464" r="0" b="-6728"/>
          <a:stretch/>
        </p:blipFill>
        <p:spPr>
          <a:xfrm>
            <a:off x="4145040" y="2425680"/>
            <a:ext cx="4101840" cy="307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630800" y="1996560"/>
            <a:ext cx="8933400" cy="1212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INTRODUCTION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629000" y="3114000"/>
            <a:ext cx="8936280" cy="2025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Team Number SSD13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Sai Sirisha Nadiminti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Devershi Chandra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Pawan Patidar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Vishal Patel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PROBLEM DESCRIPTION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2121120" y="2026080"/>
            <a:ext cx="7515000" cy="837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0000ff"/>
                </a:solidFill>
                <a:latin typeface="Avenir"/>
                <a:ea typeface="Avenir"/>
              </a:rPr>
              <a:t>COLO</a:t>
            </a:r>
            <a:r>
              <a:rPr b="0" lang="en-US" sz="5600" spc="-1" strike="noStrike">
                <a:solidFill>
                  <a:srgbClr val="38761d"/>
                </a:solidFill>
                <a:latin typeface="Avenir"/>
                <a:ea typeface="Avenir"/>
              </a:rPr>
              <a:t>UR BLIN</a:t>
            </a:r>
            <a:r>
              <a:rPr b="0" lang="en-US" sz="5600" spc="-1" strike="noStrike">
                <a:solidFill>
                  <a:srgbClr val="ff0000"/>
                </a:solidFill>
                <a:latin typeface="Avenir"/>
                <a:ea typeface="Avenir"/>
              </a:rPr>
              <a:t>DNESS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235;gacbeb7a2e9_0_183" descr=""/>
          <p:cNvPicPr/>
          <p:nvPr/>
        </p:nvPicPr>
        <p:blipFill>
          <a:blip r:embed="rId1"/>
          <a:stretch/>
        </p:blipFill>
        <p:spPr>
          <a:xfrm>
            <a:off x="3745440" y="2863440"/>
            <a:ext cx="4266720" cy="239976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236;gacbeb7a2e9_0_183" descr=""/>
          <p:cNvPicPr/>
          <p:nvPr/>
        </p:nvPicPr>
        <p:blipFill>
          <a:blip r:embed="rId2"/>
          <a:stretch/>
        </p:blipFill>
        <p:spPr>
          <a:xfrm>
            <a:off x="1637280" y="2863440"/>
            <a:ext cx="2693880" cy="260208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237;gacbeb7a2e9_0_183" descr=""/>
          <p:cNvPicPr/>
          <p:nvPr/>
        </p:nvPicPr>
        <p:blipFill>
          <a:blip r:embed="rId3"/>
          <a:stretch/>
        </p:blipFill>
        <p:spPr>
          <a:xfrm>
            <a:off x="4649400" y="2699640"/>
            <a:ext cx="2693880" cy="272808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238;gacbeb7a2e9_0_183" descr=""/>
          <p:cNvPicPr/>
          <p:nvPr/>
        </p:nvPicPr>
        <p:blipFill>
          <a:blip r:embed="rId4"/>
          <a:stretch/>
        </p:blipFill>
        <p:spPr>
          <a:xfrm>
            <a:off x="7457760" y="2784600"/>
            <a:ext cx="3158640" cy="249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724760" y="1748160"/>
            <a:ext cx="8933400" cy="125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SOLUTION APPROACH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629000" y="2999160"/>
            <a:ext cx="8936280" cy="2139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Exact type of colour blindness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Score system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Better user experience 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More interactive</a:t>
            </a:r>
            <a:endParaRPr b="0" lang="en-IN" sz="2930" spc="-1" strike="noStrike">
              <a:latin typeface="Arial"/>
            </a:endParaRPr>
          </a:p>
        </p:txBody>
      </p:sp>
      <p:pic>
        <p:nvPicPr>
          <p:cNvPr id="181" name="Google Shape;245;gacbeb7a2e9_0_278" descr=""/>
          <p:cNvPicPr/>
          <p:nvPr/>
        </p:nvPicPr>
        <p:blipFill>
          <a:blip r:embed="rId1"/>
          <a:srcRect l="0" t="48102" r="0" b="0"/>
          <a:stretch/>
        </p:blipFill>
        <p:spPr>
          <a:xfrm>
            <a:off x="7450560" y="4712400"/>
            <a:ext cx="2631600" cy="73836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246;gacbeb7a2e9_0_278" descr=""/>
          <p:cNvPicPr/>
          <p:nvPr/>
        </p:nvPicPr>
        <p:blipFill>
          <a:blip r:embed="rId2"/>
          <a:srcRect l="0" t="46897" r="0" b="0"/>
          <a:stretch/>
        </p:blipFill>
        <p:spPr>
          <a:xfrm>
            <a:off x="7308000" y="3893040"/>
            <a:ext cx="2698560" cy="900720"/>
          </a:xfrm>
          <a:prstGeom prst="rect">
            <a:avLst/>
          </a:prstGeom>
          <a:ln>
            <a:noFill/>
          </a:ln>
        </p:spPr>
      </p:pic>
      <p:pic>
        <p:nvPicPr>
          <p:cNvPr id="183" name="Google Shape;247;gacbeb7a2e9_0_278" descr=""/>
          <p:cNvPicPr/>
          <p:nvPr/>
        </p:nvPicPr>
        <p:blipFill>
          <a:blip r:embed="rId3"/>
          <a:stretch/>
        </p:blipFill>
        <p:spPr>
          <a:xfrm>
            <a:off x="7237800" y="2579760"/>
            <a:ext cx="2905920" cy="132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8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986480" y="1900440"/>
            <a:ext cx="8673480" cy="10411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262626"/>
                </a:solidFill>
                <a:latin typeface="Avenir"/>
                <a:ea typeface="Avenir"/>
              </a:rPr>
              <a:t>TECHNICAL DETAILS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oogle Shape;253;gacbeb7a2e9_0_369" descr=""/>
          <p:cNvPicPr/>
          <p:nvPr/>
        </p:nvPicPr>
        <p:blipFill>
          <a:blip r:embed="rId1"/>
          <a:stretch/>
        </p:blipFill>
        <p:spPr>
          <a:xfrm>
            <a:off x="7717320" y="2856600"/>
            <a:ext cx="2057040" cy="2398680"/>
          </a:xfrm>
          <a:prstGeom prst="rect">
            <a:avLst/>
          </a:prstGeom>
          <a:ln>
            <a:noFill/>
          </a:ln>
        </p:spPr>
      </p:pic>
      <p:pic>
        <p:nvPicPr>
          <p:cNvPr id="186" name="Google Shape;254;gacbeb7a2e9_0_369" descr=""/>
          <p:cNvPicPr/>
          <p:nvPr/>
        </p:nvPicPr>
        <p:blipFill>
          <a:blip r:embed="rId2"/>
          <a:stretch/>
        </p:blipFill>
        <p:spPr>
          <a:xfrm>
            <a:off x="1725120" y="2629080"/>
            <a:ext cx="2857320" cy="159984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255;gacbeb7a2e9_0_369" descr=""/>
          <p:cNvPicPr/>
          <p:nvPr/>
        </p:nvPicPr>
        <p:blipFill>
          <a:blip r:embed="rId3"/>
          <a:stretch/>
        </p:blipFill>
        <p:spPr>
          <a:xfrm>
            <a:off x="4877280" y="2941920"/>
            <a:ext cx="2057040" cy="22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DEMO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266;gac8c28b8b8_0_9" descr=""/>
          <p:cNvPicPr/>
          <p:nvPr/>
        </p:nvPicPr>
        <p:blipFill>
          <a:blip r:embed="rId1"/>
          <a:stretch/>
        </p:blipFill>
        <p:spPr>
          <a:xfrm>
            <a:off x="0" y="630360"/>
            <a:ext cx="12191760" cy="550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629000" y="4682160"/>
            <a:ext cx="8936280" cy="45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192" name="Google Shape;274;gac8c28b8b8_1_1" descr=""/>
          <p:cNvPicPr/>
          <p:nvPr/>
        </p:nvPicPr>
        <p:blipFill>
          <a:blip r:embed="rId1"/>
          <a:stretch/>
        </p:blipFill>
        <p:spPr>
          <a:xfrm>
            <a:off x="1440" y="596160"/>
            <a:ext cx="12191760" cy="549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8394a4"/>
      </a:accent1>
      <a:accent2>
        <a:srgbClr val="65739f"/>
      </a:accent2>
      <a:accent3>
        <a:srgbClr val="b2ac8a"/>
      </a:accent3>
      <a:accent4>
        <a:srgbClr val="879bb3"/>
      </a:accent4>
      <a:accent5>
        <a:srgbClr val="d7b579"/>
      </a:accent5>
      <a:accent6>
        <a:srgbClr val="8a9b89"/>
      </a:accent6>
      <a:hlink>
        <a:srgbClr val="85c4d2"/>
      </a:hlink>
      <a:folHlink>
        <a:srgbClr val="8e8c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8394a4"/>
      </a:accent1>
      <a:accent2>
        <a:srgbClr val="65739f"/>
      </a:accent2>
      <a:accent3>
        <a:srgbClr val="b2ac8a"/>
      </a:accent3>
      <a:accent4>
        <a:srgbClr val="879bb3"/>
      </a:accent4>
      <a:accent5>
        <a:srgbClr val="d7b579"/>
      </a:accent5>
      <a:accent6>
        <a:srgbClr val="8a9b89"/>
      </a:accent6>
      <a:hlink>
        <a:srgbClr val="85c4d2"/>
      </a:hlink>
      <a:folHlink>
        <a:srgbClr val="8e8c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LibreOffice/6.4.5.2$Linux_X86_64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2020-10-25T05:47:23Z</dcterms:created>
  <dc:creator/>
  <dc:description/>
  <dc:language>en-IN</dc:language>
  <cp:lastModifiedBy/>
  <dcterms:modified xsi:type="dcterms:W3CDTF">2020-11-22T21:53:38Z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